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02043-0896-0B51-CEAC-37C33FC3C7D7}" v="11" dt="2024-05-06T11:56:56.7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OBY 06" userId="949b542146f35e72" providerId="Windows Live" clId="Web-{0ED02043-0896-0B51-CEAC-37C33FC3C7D7}"/>
    <pc:docChg chg="modSld">
      <pc:chgData name="ATOBY 06" userId="949b542146f35e72" providerId="Windows Live" clId="Web-{0ED02043-0896-0B51-CEAC-37C33FC3C7D7}" dt="2024-05-06T11:56:56.711" v="10" actId="20577"/>
      <pc:docMkLst>
        <pc:docMk/>
      </pc:docMkLst>
      <pc:sldChg chg="delSp">
        <pc:chgData name="ATOBY 06" userId="949b542146f35e72" providerId="Windows Live" clId="Web-{0ED02043-0896-0B51-CEAC-37C33FC3C7D7}" dt="2024-05-06T11:20:49.396" v="0"/>
        <pc:sldMkLst>
          <pc:docMk/>
          <pc:sldMk cId="0" sldId="256"/>
        </pc:sldMkLst>
        <pc:picChg chg="del">
          <ac:chgData name="ATOBY 06" userId="949b542146f35e72" providerId="Windows Live" clId="Web-{0ED02043-0896-0B51-CEAC-37C33FC3C7D7}" dt="2024-05-06T11:20:49.396" v="0"/>
          <ac:picMkLst>
            <pc:docMk/>
            <pc:sldMk cId="0" sldId="256"/>
            <ac:picMk id="8" creationId="{00000000-0000-0000-0000-000000000000}"/>
          </ac:picMkLst>
        </pc:picChg>
      </pc:sldChg>
      <pc:sldChg chg="delSp">
        <pc:chgData name="ATOBY 06" userId="949b542146f35e72" providerId="Windows Live" clId="Web-{0ED02043-0896-0B51-CEAC-37C33FC3C7D7}" dt="2024-05-06T11:20:57.396" v="1"/>
        <pc:sldMkLst>
          <pc:docMk/>
          <pc:sldMk cId="0" sldId="257"/>
        </pc:sldMkLst>
        <pc:picChg chg="del">
          <ac:chgData name="ATOBY 06" userId="949b542146f35e72" providerId="Windows Live" clId="Web-{0ED02043-0896-0B51-CEAC-37C33FC3C7D7}" dt="2024-05-06T11:20:57.396" v="1"/>
          <ac:picMkLst>
            <pc:docMk/>
            <pc:sldMk cId="0" sldId="257"/>
            <ac:picMk id="14" creationId="{00000000-0000-0000-0000-000000000000}"/>
          </ac:picMkLst>
        </pc:picChg>
      </pc:sldChg>
      <pc:sldChg chg="delSp">
        <pc:chgData name="ATOBY 06" userId="949b542146f35e72" providerId="Windows Live" clId="Web-{0ED02043-0896-0B51-CEAC-37C33FC3C7D7}" dt="2024-05-06T11:21:00.943" v="2"/>
        <pc:sldMkLst>
          <pc:docMk/>
          <pc:sldMk cId="0" sldId="258"/>
        </pc:sldMkLst>
        <pc:picChg chg="del">
          <ac:chgData name="ATOBY 06" userId="949b542146f35e72" providerId="Windows Live" clId="Web-{0ED02043-0896-0B51-CEAC-37C33FC3C7D7}" dt="2024-05-06T11:21:00.943" v="2"/>
          <ac:picMkLst>
            <pc:docMk/>
            <pc:sldMk cId="0" sldId="258"/>
            <ac:picMk id="22" creationId="{00000000-0000-0000-0000-000000000000}"/>
          </ac:picMkLst>
        </pc:picChg>
      </pc:sldChg>
      <pc:sldChg chg="delSp">
        <pc:chgData name="ATOBY 06" userId="949b542146f35e72" providerId="Windows Live" clId="Web-{0ED02043-0896-0B51-CEAC-37C33FC3C7D7}" dt="2024-05-06T11:21:04.787" v="3"/>
        <pc:sldMkLst>
          <pc:docMk/>
          <pc:sldMk cId="0" sldId="259"/>
        </pc:sldMkLst>
        <pc:picChg chg="del">
          <ac:chgData name="ATOBY 06" userId="949b542146f35e72" providerId="Windows Live" clId="Web-{0ED02043-0896-0B51-CEAC-37C33FC3C7D7}" dt="2024-05-06T11:21:04.787" v="3"/>
          <ac:picMkLst>
            <pc:docMk/>
            <pc:sldMk cId="0" sldId="259"/>
            <ac:picMk id="15" creationId="{00000000-0000-0000-0000-000000000000}"/>
          </ac:picMkLst>
        </pc:picChg>
      </pc:sldChg>
      <pc:sldChg chg="delSp">
        <pc:chgData name="ATOBY 06" userId="949b542146f35e72" providerId="Windows Live" clId="Web-{0ED02043-0896-0B51-CEAC-37C33FC3C7D7}" dt="2024-05-06T11:21:11.288" v="4"/>
        <pc:sldMkLst>
          <pc:docMk/>
          <pc:sldMk cId="0" sldId="260"/>
        </pc:sldMkLst>
        <pc:picChg chg="del">
          <ac:chgData name="ATOBY 06" userId="949b542146f35e72" providerId="Windows Live" clId="Web-{0ED02043-0896-0B51-CEAC-37C33FC3C7D7}" dt="2024-05-06T11:21:11.288" v="4"/>
          <ac:picMkLst>
            <pc:docMk/>
            <pc:sldMk cId="0" sldId="260"/>
            <ac:picMk id="11" creationId="{00000000-0000-0000-0000-000000000000}"/>
          </ac:picMkLst>
        </pc:picChg>
      </pc:sldChg>
      <pc:sldChg chg="delSp">
        <pc:chgData name="ATOBY 06" userId="949b542146f35e72" providerId="Windows Live" clId="Web-{0ED02043-0896-0B51-CEAC-37C33FC3C7D7}" dt="2024-05-06T11:21:14.319" v="5"/>
        <pc:sldMkLst>
          <pc:docMk/>
          <pc:sldMk cId="0" sldId="261"/>
        </pc:sldMkLst>
        <pc:picChg chg="del">
          <ac:chgData name="ATOBY 06" userId="949b542146f35e72" providerId="Windows Live" clId="Web-{0ED02043-0896-0B51-CEAC-37C33FC3C7D7}" dt="2024-05-06T11:21:14.319" v="5"/>
          <ac:picMkLst>
            <pc:docMk/>
            <pc:sldMk cId="0" sldId="261"/>
            <ac:picMk id="19" creationId="{00000000-0000-0000-0000-000000000000}"/>
          </ac:picMkLst>
        </pc:picChg>
      </pc:sldChg>
      <pc:sldChg chg="delSp">
        <pc:chgData name="ATOBY 06" userId="949b542146f35e72" providerId="Windows Live" clId="Web-{0ED02043-0896-0B51-CEAC-37C33FC3C7D7}" dt="2024-05-06T11:21:18.007" v="6"/>
        <pc:sldMkLst>
          <pc:docMk/>
          <pc:sldMk cId="0" sldId="262"/>
        </pc:sldMkLst>
        <pc:picChg chg="del">
          <ac:chgData name="ATOBY 06" userId="949b542146f35e72" providerId="Windows Live" clId="Web-{0ED02043-0896-0B51-CEAC-37C33FC3C7D7}" dt="2024-05-06T11:21:18.007" v="6"/>
          <ac:picMkLst>
            <pc:docMk/>
            <pc:sldMk cId="0" sldId="262"/>
            <ac:picMk id="17" creationId="{00000000-0000-0000-0000-000000000000}"/>
          </ac:picMkLst>
        </pc:picChg>
      </pc:sldChg>
      <pc:sldChg chg="delSp modSp">
        <pc:chgData name="ATOBY 06" userId="949b542146f35e72" providerId="Windows Live" clId="Web-{0ED02043-0896-0B51-CEAC-37C33FC3C7D7}" dt="2024-05-06T11:56:56.711" v="10" actId="20577"/>
        <pc:sldMkLst>
          <pc:docMk/>
          <pc:sldMk cId="0" sldId="263"/>
        </pc:sldMkLst>
        <pc:spChg chg="mod">
          <ac:chgData name="ATOBY 06" userId="949b542146f35e72" providerId="Windows Live" clId="Web-{0ED02043-0896-0B51-CEAC-37C33FC3C7D7}" dt="2024-05-06T11:56:56.711" v="10" actId="20577"/>
          <ac:spMkLst>
            <pc:docMk/>
            <pc:sldMk cId="0" sldId="263"/>
            <ac:spMk id="7" creationId="{00000000-0000-0000-0000-000000000000}"/>
          </ac:spMkLst>
        </pc:spChg>
        <pc:picChg chg="del">
          <ac:chgData name="ATOBY 06" userId="949b542146f35e72" providerId="Windows Live" clId="Web-{0ED02043-0896-0B51-CEAC-37C33FC3C7D7}" dt="2024-05-06T11:21:21.054" v="7"/>
          <ac:picMkLst>
            <pc:docMk/>
            <pc:sldMk cId="0" sldId="263"/>
            <ac:picMk id="12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32F14-6D8F-47C1-8486-D026088C4257}" type="datetimeFigureOut">
              <a:t>06.05.2024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C9A5C-9500-4665-B7BF-D6E4338D024E}" type="slidenum"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22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497330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Культовий рок-гурт України "Океан Ельзи"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6319599" y="4705231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Океан Ельзи - один з найвідоміших та найпопулярніших рок-гуртів України. Їх музика відома своєю емоційністю, глибокими текстами та неповторним звучанням, яке підкорило серця мільйонів шанувальників.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6376749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Зробив: Фещин Олександр КН-11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093363" y="984885"/>
            <a:ext cx="83448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Музиканти гурту "Океан Ельзи"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3093363" y="2234684"/>
            <a:ext cx="24528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Святослав Вакарчук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3093363" y="3151227"/>
            <a:ext cx="24528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Засновник і незмінний лідер гурту, талановитий вокаліст, автор пісень та громадський діяч.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363" y="5178147"/>
            <a:ext cx="2452807" cy="181653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095762" y="2234684"/>
            <a:ext cx="245280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Денис Глінін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6095762" y="2804041"/>
            <a:ext cx="24528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Віртуозний гітарист, один із основних авторів музики гурту.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762" y="4120158"/>
            <a:ext cx="2452807" cy="245280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098161" y="2234684"/>
            <a:ext cx="245280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Юрій Хусточка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9098161" y="2804041"/>
            <a:ext cx="24528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Клавішник, чия гра додає неповторного звучання композиціям "Океану Ельзи".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8161" y="4830961"/>
            <a:ext cx="2452807" cy="18447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957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587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881795" y="2755583"/>
            <a:ext cx="5055989" cy="564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46"/>
              </a:lnSpc>
              <a:buNone/>
            </a:pPr>
            <a:r>
              <a:rPr lang="en-US" sz="355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Історія гурту з 2008 року</a:t>
            </a:r>
            <a:endParaRPr lang="en-US" sz="3557" dirty="0"/>
          </a:p>
        </p:txBody>
      </p:sp>
      <p:sp>
        <p:nvSpPr>
          <p:cNvPr id="6" name="Shape 3"/>
          <p:cNvSpPr/>
          <p:nvPr/>
        </p:nvSpPr>
        <p:spPr>
          <a:xfrm>
            <a:off x="3881795" y="5662136"/>
            <a:ext cx="6866692" cy="36076"/>
          </a:xfrm>
          <a:prstGeom prst="roundRect">
            <a:avLst>
              <a:gd name="adj" fmla="val 225404"/>
            </a:avLst>
          </a:prstGeom>
          <a:solidFill>
            <a:srgbClr val="CCCCCC"/>
          </a:solidFill>
          <a:ln/>
        </p:spPr>
      </p:sp>
      <p:sp>
        <p:nvSpPr>
          <p:cNvPr id="7" name="Shape 4"/>
          <p:cNvSpPr/>
          <p:nvPr/>
        </p:nvSpPr>
        <p:spPr>
          <a:xfrm>
            <a:off x="5535275" y="5029736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CCCCCC"/>
          </a:solidFill>
          <a:ln/>
        </p:spPr>
      </p:sp>
      <p:sp>
        <p:nvSpPr>
          <p:cNvPr id="8" name="Shape 5"/>
          <p:cNvSpPr/>
          <p:nvPr/>
        </p:nvSpPr>
        <p:spPr>
          <a:xfrm>
            <a:off x="5350073" y="5458956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504021" y="5492770"/>
            <a:ext cx="98465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2134" dirty="0"/>
          </a:p>
        </p:txBody>
      </p:sp>
      <p:sp>
        <p:nvSpPr>
          <p:cNvPr id="10" name="Text 7"/>
          <p:cNvSpPr/>
          <p:nvPr/>
        </p:nvSpPr>
        <p:spPr>
          <a:xfrm>
            <a:off x="4423886" y="3591163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3"/>
              </a:lnSpc>
              <a:buNone/>
            </a:pPr>
            <a:r>
              <a:rPr lang="en-US" sz="177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2008</a:t>
            </a:r>
            <a:endParaRPr lang="en-US" sz="1779" dirty="0"/>
          </a:p>
        </p:txBody>
      </p:sp>
      <p:sp>
        <p:nvSpPr>
          <p:cNvPr id="11" name="Text 8"/>
          <p:cNvSpPr/>
          <p:nvPr/>
        </p:nvSpPr>
        <p:spPr>
          <a:xfrm>
            <a:off x="4062412" y="3981807"/>
            <a:ext cx="2981801" cy="8672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77"/>
              </a:lnSpc>
              <a:buNone/>
            </a:pPr>
            <a:r>
              <a:rPr lang="en-US" sz="1423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Вихід нового альбому "Міра", який ознаменував новий етап у творчості гурту.</a:t>
            </a:r>
            <a:endParaRPr lang="en-US" sz="1423" dirty="0"/>
          </a:p>
        </p:txBody>
      </p:sp>
      <p:sp>
        <p:nvSpPr>
          <p:cNvPr id="12" name="Shape 9"/>
          <p:cNvSpPr/>
          <p:nvPr/>
        </p:nvSpPr>
        <p:spPr>
          <a:xfrm>
            <a:off x="7297043" y="5662077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CCCCCC"/>
          </a:solidFill>
          <a:ln/>
        </p:spPr>
      </p:sp>
      <p:sp>
        <p:nvSpPr>
          <p:cNvPr id="13" name="Shape 10"/>
          <p:cNvSpPr/>
          <p:nvPr/>
        </p:nvSpPr>
        <p:spPr>
          <a:xfrm>
            <a:off x="7111841" y="5458956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51621" y="5492770"/>
            <a:ext cx="126921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2134" dirty="0"/>
          </a:p>
        </p:txBody>
      </p:sp>
      <p:sp>
        <p:nvSpPr>
          <p:cNvPr id="15" name="Text 12"/>
          <p:cNvSpPr/>
          <p:nvPr/>
        </p:nvSpPr>
        <p:spPr>
          <a:xfrm>
            <a:off x="6185654" y="6475214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3"/>
              </a:lnSpc>
              <a:buNone/>
            </a:pPr>
            <a:r>
              <a:rPr lang="en-US" sz="177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2010</a:t>
            </a:r>
            <a:endParaRPr lang="en-US" sz="1779" dirty="0"/>
          </a:p>
        </p:txBody>
      </p:sp>
      <p:sp>
        <p:nvSpPr>
          <p:cNvPr id="16" name="Text 13"/>
          <p:cNvSpPr/>
          <p:nvPr/>
        </p:nvSpPr>
        <p:spPr>
          <a:xfrm>
            <a:off x="5824180" y="6865858"/>
            <a:ext cx="2981801" cy="8672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77"/>
              </a:lnSpc>
              <a:buNone/>
            </a:pPr>
            <a:r>
              <a:rPr lang="en-US" sz="1423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Презентація альбому "Gloria", який став одним з найуспішніших у дискографії "Океану Ельзи".</a:t>
            </a:r>
            <a:endParaRPr lang="en-US" sz="1423" dirty="0"/>
          </a:p>
        </p:txBody>
      </p:sp>
      <p:sp>
        <p:nvSpPr>
          <p:cNvPr id="17" name="Shape 14"/>
          <p:cNvSpPr/>
          <p:nvPr/>
        </p:nvSpPr>
        <p:spPr>
          <a:xfrm>
            <a:off x="9058930" y="5029736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CCCCCC"/>
          </a:solidFill>
          <a:ln/>
        </p:spPr>
      </p:sp>
      <p:sp>
        <p:nvSpPr>
          <p:cNvPr id="18" name="Shape 15"/>
          <p:cNvSpPr/>
          <p:nvPr/>
        </p:nvSpPr>
        <p:spPr>
          <a:xfrm>
            <a:off x="8873728" y="5458956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016246" y="5492770"/>
            <a:ext cx="121444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2134" dirty="0"/>
          </a:p>
        </p:txBody>
      </p:sp>
      <p:sp>
        <p:nvSpPr>
          <p:cNvPr id="20" name="Text 17"/>
          <p:cNvSpPr/>
          <p:nvPr/>
        </p:nvSpPr>
        <p:spPr>
          <a:xfrm>
            <a:off x="7947541" y="3591163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3"/>
              </a:lnSpc>
              <a:buNone/>
            </a:pPr>
            <a:r>
              <a:rPr lang="en-US" sz="177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2018</a:t>
            </a:r>
            <a:endParaRPr lang="en-US" sz="1779" dirty="0"/>
          </a:p>
        </p:txBody>
      </p:sp>
      <p:sp>
        <p:nvSpPr>
          <p:cNvPr id="21" name="Text 18"/>
          <p:cNvSpPr/>
          <p:nvPr/>
        </p:nvSpPr>
        <p:spPr>
          <a:xfrm>
            <a:off x="7586067" y="3981807"/>
            <a:ext cx="2981801" cy="8672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77"/>
              </a:lnSpc>
              <a:buNone/>
            </a:pPr>
            <a:r>
              <a:rPr lang="en-US" sz="1423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Концертний тур на підтримку альбому "Без меж", який зібрав повні зали по всій Україні.</a:t>
            </a:r>
            <a:endParaRPr lang="en-US" sz="1423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236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07544" y="3298031"/>
            <a:ext cx="5404842" cy="675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20"/>
              </a:lnSpc>
              <a:buNone/>
            </a:pPr>
            <a:r>
              <a:rPr lang="en-US" sz="4256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Альбом "Міра"</a:t>
            </a:r>
            <a:endParaRPr lang="en-US" sz="4256" dirty="0"/>
          </a:p>
        </p:txBody>
      </p:sp>
      <p:sp>
        <p:nvSpPr>
          <p:cNvPr id="6" name="Shape 3"/>
          <p:cNvSpPr/>
          <p:nvPr/>
        </p:nvSpPr>
        <p:spPr>
          <a:xfrm>
            <a:off x="3207544" y="4297918"/>
            <a:ext cx="2594372" cy="3336012"/>
          </a:xfrm>
          <a:prstGeom prst="roundRect">
            <a:avLst>
              <a:gd name="adj" fmla="val 3750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431262" y="4521637"/>
            <a:ext cx="2146935" cy="337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0"/>
              </a:lnSpc>
              <a:buNone/>
            </a:pPr>
            <a:r>
              <a:rPr lang="en-US" sz="212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Про альбом</a:t>
            </a:r>
            <a:endParaRPr lang="en-US" sz="2128" dirty="0"/>
          </a:p>
        </p:txBody>
      </p:sp>
      <p:sp>
        <p:nvSpPr>
          <p:cNvPr id="8" name="Text 5"/>
          <p:cNvSpPr/>
          <p:nvPr/>
        </p:nvSpPr>
        <p:spPr>
          <a:xfrm>
            <a:off x="3431262" y="4989076"/>
            <a:ext cx="2146935" cy="24211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4"/>
              </a:lnSpc>
              <a:buNone/>
            </a:pPr>
            <a:r>
              <a:rPr lang="en-US" sz="1702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Альбом "Міра" вийшов у 2008 році та став знаковим у дискографії гурту, представивши нове, більш зріле та глибоке звучання.</a:t>
            </a:r>
            <a:endParaRPr lang="en-US" sz="1702" dirty="0"/>
          </a:p>
        </p:txBody>
      </p:sp>
      <p:sp>
        <p:nvSpPr>
          <p:cNvPr id="9" name="Shape 6"/>
          <p:cNvSpPr/>
          <p:nvPr/>
        </p:nvSpPr>
        <p:spPr>
          <a:xfrm>
            <a:off x="6018014" y="4297918"/>
            <a:ext cx="2594372" cy="3336012"/>
          </a:xfrm>
          <a:prstGeom prst="roundRect">
            <a:avLst>
              <a:gd name="adj" fmla="val 3750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241732" y="4521637"/>
            <a:ext cx="2146935" cy="6755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60"/>
              </a:lnSpc>
              <a:buNone/>
            </a:pPr>
            <a:r>
              <a:rPr lang="en-US" sz="212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Найвідоміші пісні</a:t>
            </a:r>
            <a:endParaRPr lang="en-US" sz="2128" dirty="0"/>
          </a:p>
        </p:txBody>
      </p:sp>
      <p:sp>
        <p:nvSpPr>
          <p:cNvPr id="11" name="Text 8"/>
          <p:cNvSpPr/>
          <p:nvPr/>
        </p:nvSpPr>
        <p:spPr>
          <a:xfrm>
            <a:off x="6241732" y="5326856"/>
            <a:ext cx="2146935" cy="20752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4"/>
              </a:lnSpc>
              <a:buNone/>
            </a:pPr>
            <a:r>
              <a:rPr lang="en-US" sz="1702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Пісні "Так само як ти", "Я до тебе" та "Дискотека" стали справжніми хітами та улюбленими піснями фанатів.</a:t>
            </a:r>
            <a:endParaRPr lang="en-US" sz="1702" dirty="0"/>
          </a:p>
        </p:txBody>
      </p:sp>
      <p:sp>
        <p:nvSpPr>
          <p:cNvPr id="12" name="Shape 9"/>
          <p:cNvSpPr/>
          <p:nvPr/>
        </p:nvSpPr>
        <p:spPr>
          <a:xfrm>
            <a:off x="8828484" y="4297918"/>
            <a:ext cx="2594372" cy="3336012"/>
          </a:xfrm>
          <a:prstGeom prst="roundRect">
            <a:avLst>
              <a:gd name="adj" fmla="val 3750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052203" y="4521637"/>
            <a:ext cx="2146935" cy="337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0"/>
              </a:lnSpc>
              <a:buNone/>
            </a:pPr>
            <a:r>
              <a:rPr lang="en-US" sz="212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Визнання</a:t>
            </a:r>
            <a:endParaRPr lang="en-US" sz="2128" dirty="0"/>
          </a:p>
        </p:txBody>
      </p:sp>
      <p:sp>
        <p:nvSpPr>
          <p:cNvPr id="14" name="Text 11"/>
          <p:cNvSpPr/>
          <p:nvPr/>
        </p:nvSpPr>
        <p:spPr>
          <a:xfrm>
            <a:off x="9052203" y="4989076"/>
            <a:ext cx="2146935" cy="24211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4"/>
              </a:lnSpc>
              <a:buNone/>
            </a:pPr>
            <a:r>
              <a:rPr lang="en-US" sz="1702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Альбом отримав високу оцінку критиків та став одним з найпопулярніших рок-альбомів в Україні.</a:t>
            </a:r>
            <a:endParaRPr lang="en-US" sz="170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093363" y="120241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Альбом "Gloria"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363" y="2341126"/>
            <a:ext cx="4055150" cy="250626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093363" y="51250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Про альбом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3093363" y="5605462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Альбом "Gloria" вийшов у 2010 році та закріпив за гуртом статус одного з найпотужніших рок-гуртів України.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341126"/>
            <a:ext cx="4055150" cy="250626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1250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Концертний тур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5605462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Презентація альбому супроводжувалася масштабним концертним туром, під час якого гурт зібрав десятки тисяч глядачів.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093363" y="110751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Про гурт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3093363" y="23087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282791" y="2350413"/>
            <a:ext cx="12108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815477" y="2385060"/>
            <a:ext cx="194429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Унікальний звук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3815477" y="3212663"/>
            <a:ext cx="1944291" cy="39094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Океан Ельзи вирізняється своїм неповторним рок-звучанням, поєднуючи традиційні рок-інструменти з мелодійністю українських народних пісень.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981938" y="23087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153864" y="2350413"/>
            <a:ext cx="1559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6704052" y="2385060"/>
            <a:ext cx="1944291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Соціальна відповідальність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6704052" y="3559850"/>
            <a:ext cx="1944291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Гурт не лише творить музику, а й активно займається громадською діяльністю, підтримуючи важливі соціальні ініціативи.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8870513" y="23087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045773" y="2350413"/>
            <a:ext cx="14930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9592628" y="2385060"/>
            <a:ext cx="194429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Міжнародне визнання</a:t>
            </a:r>
            <a:endParaRPr lang="en-US" sz="2187" dirty="0"/>
          </a:p>
        </p:txBody>
      </p:sp>
      <p:sp>
        <p:nvSpPr>
          <p:cNvPr id="18" name="Text 15"/>
          <p:cNvSpPr/>
          <p:nvPr/>
        </p:nvSpPr>
        <p:spPr>
          <a:xfrm>
            <a:off x="9592628" y="3212663"/>
            <a:ext cx="1944291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Океан Ельзи неодноразово гастролював за кордоном, здобуваючи визнання та популярність у всьому світі.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093363" y="154400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Досягнення гурту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363" y="2682716"/>
            <a:ext cx="465177" cy="46517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093363" y="3370064"/>
            <a:ext cx="186094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Нагороди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3093363" y="3850481"/>
            <a:ext cx="18609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Гурт отримав численні музичні нагороди та премії в Україні та за кордоном.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566" y="2682716"/>
            <a:ext cx="465177" cy="46517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87566" y="3370064"/>
            <a:ext cx="18609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Аншлагові тури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287566" y="4197668"/>
            <a:ext cx="18609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Концертні тури гурту завжди збирають повні зали по всій Україні.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2682716"/>
            <a:ext cx="465177" cy="46517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3370064"/>
            <a:ext cx="186094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Хіти радіо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481768" y="3850481"/>
            <a:ext cx="18609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Пісні "Океану Ельзи" часто звучать на провідних радіостанціях України.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75971" y="2682716"/>
            <a:ext cx="465177" cy="46517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675971" y="3370064"/>
            <a:ext cx="18609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Цифрові продажі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9675971" y="4197668"/>
            <a:ext cx="18609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Альбоми гурту користуються високим попитом у музичних стрімінгових сервісах.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922163" y="18234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До побачення!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2163" y="2851071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66391" y="3073241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Дякую за увагу!</a:t>
            </a:r>
            <a:endParaRPr lang="en-US" sz="2150">
              <a:latin typeface="Patrick Hand"/>
            </a:endParaRPr>
          </a:p>
        </p:txBody>
      </p:sp>
      <p:sp>
        <p:nvSpPr>
          <p:cNvPr id="8" name="Text 4"/>
          <p:cNvSpPr/>
          <p:nvPr/>
        </p:nvSpPr>
        <p:spPr>
          <a:xfrm>
            <a:off x="6366391" y="3553658"/>
            <a:ext cx="699932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Сподіваємося, що ця презентація дозволила вам ближче познайомитися з легендарним гуртом "Океан Ельзи".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2163" y="4628555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366391" y="4850725"/>
            <a:ext cx="318277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Слідкуйте за новинами!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6366391" y="5331143"/>
            <a:ext cx="699932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Підписуйтесь на офіційні канали гурту, щоб завжди бути в курсі нових релізів та подій.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Довільний</PresentationFormat>
  <Paragraphs>0</Paragraphs>
  <Slides>8</Slides>
  <Notes>8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слайдів</vt:lpstr>
      </vt:variant>
      <vt:variant>
        <vt:i4>8</vt:i4>
      </vt:variant>
    </vt:vector>
  </HeadingPairs>
  <TitlesOfParts>
    <vt:vector size="9" baseType="lpstr"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9</cp:revision>
  <dcterms:created xsi:type="dcterms:W3CDTF">2024-05-06T11:17:25Z</dcterms:created>
  <dcterms:modified xsi:type="dcterms:W3CDTF">2024-05-06T11:57:00Z</dcterms:modified>
</cp:coreProperties>
</file>